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1F3-1B77-4B06-90EF-42F995B6414B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1089-8BA3-4CE6-B969-6F0C67F5B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18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1F3-1B77-4B06-90EF-42F995B6414B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1089-8BA3-4CE6-B969-6F0C67F5B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8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1F3-1B77-4B06-90EF-42F995B6414B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1089-8BA3-4CE6-B969-6F0C67F5B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88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1F3-1B77-4B06-90EF-42F995B6414B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1089-8BA3-4CE6-B969-6F0C67F5B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41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1F3-1B77-4B06-90EF-42F995B6414B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1089-8BA3-4CE6-B969-6F0C67F5B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2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1F3-1B77-4B06-90EF-42F995B6414B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1089-8BA3-4CE6-B969-6F0C67F5B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1F3-1B77-4B06-90EF-42F995B6414B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1089-8BA3-4CE6-B969-6F0C67F5B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4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1F3-1B77-4B06-90EF-42F995B6414B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1089-8BA3-4CE6-B969-6F0C67F5B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03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1F3-1B77-4B06-90EF-42F995B6414B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1089-8BA3-4CE6-B969-6F0C67F5B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93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1F3-1B77-4B06-90EF-42F995B6414B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1089-8BA3-4CE6-B969-6F0C67F5B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1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1F3-1B77-4B06-90EF-42F995B6414B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1089-8BA3-4CE6-B969-6F0C67F5B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54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1A1F3-1B77-4B06-90EF-42F995B6414B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1089-8BA3-4CE6-B969-6F0C67F5B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John </a:t>
            </a:r>
            <a:r>
              <a:rPr lang="en-GB" smtClean="0"/>
              <a:t>Seiradakis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Spring 1971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8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58416"/>
            <a:ext cx="3086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35" y="856282"/>
            <a:ext cx="2883408" cy="3096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5" y="4150916"/>
            <a:ext cx="2061074" cy="25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7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563888" cy="2851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2254730" cy="2912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13426"/>
            <a:ext cx="2049406" cy="2647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1999"/>
            <a:ext cx="287802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2067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43" y="1988840"/>
            <a:ext cx="32432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98784"/>
            <a:ext cx="1329799" cy="19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John Seiradakis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Seriadakis</dc:title>
  <dc:creator>Ralph</dc:creator>
  <cp:lastModifiedBy>Ralph</cp:lastModifiedBy>
  <cp:revision>3</cp:revision>
  <dcterms:created xsi:type="dcterms:W3CDTF">2014-04-30T10:17:55Z</dcterms:created>
  <dcterms:modified xsi:type="dcterms:W3CDTF">2014-06-09T12:59:31Z</dcterms:modified>
</cp:coreProperties>
</file>