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7" r:id="rId5"/>
    <p:sldId id="261" r:id="rId6"/>
    <p:sldId id="258" r:id="rId7"/>
    <p:sldId id="259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8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6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0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3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1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7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3FA-62E8-C74D-85F8-263A4B97F3E4}" type="datetimeFigureOut">
              <a:rPr lang="en-US" smtClean="0"/>
              <a:t>08/06/2014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8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03FA-62E8-C74D-85F8-263A4B97F3E4}" type="datetimeFigureOut">
              <a:rPr lang="en-US" smtClean="0"/>
              <a:t>08/06/2014</a:t>
            </a:fld>
            <a:r>
              <a:rPr lang="en-US" dirty="0" err="1" smtClean="0"/>
              <a:t>crete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1BEE-77C8-7849-BFBA-218F5B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7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FLARE STARS: past present and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Davis JBCA University of Manchester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5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7289" b="-37289"/>
          <a:stretch>
            <a:fillRect/>
          </a:stretch>
        </p:blipFill>
        <p:spPr>
          <a:xfrm>
            <a:off x="-94590" y="828842"/>
            <a:ext cx="9632170" cy="5297322"/>
          </a:xfrm>
        </p:spPr>
      </p:pic>
    </p:spTree>
    <p:extLst>
      <p:ext uri="{BB962C8B-B14F-4D97-AF65-F5344CB8AC3E}">
        <p14:creationId xmlns:p14="http://schemas.microsoft.com/office/powerpoint/2010/main" val="346018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975" b="-5975"/>
          <a:stretch>
            <a:fillRect/>
          </a:stretch>
        </p:blipFill>
        <p:spPr>
          <a:xfrm>
            <a:off x="-94591" y="677690"/>
            <a:ext cx="9907011" cy="5448474"/>
          </a:xfrm>
        </p:spPr>
      </p:pic>
    </p:spTree>
    <p:extLst>
      <p:ext uri="{BB962C8B-B14F-4D97-AF65-F5344CB8AC3E}">
        <p14:creationId xmlns:p14="http://schemas.microsoft.com/office/powerpoint/2010/main" val="336153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1260" r="-111260"/>
          <a:stretch>
            <a:fillRect/>
          </a:stretch>
        </p:blipFill>
        <p:spPr>
          <a:xfrm>
            <a:off x="1" y="0"/>
            <a:ext cx="10842912" cy="5963184"/>
          </a:xfrm>
        </p:spPr>
      </p:pic>
    </p:spTree>
    <p:extLst>
      <p:ext uri="{BB962C8B-B14F-4D97-AF65-F5344CB8AC3E}">
        <p14:creationId xmlns:p14="http://schemas.microsoft.com/office/powerpoint/2010/main" val="17839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798" r="-14798"/>
          <a:stretch>
            <a:fillRect/>
          </a:stretch>
        </p:blipFill>
        <p:spPr>
          <a:xfrm>
            <a:off x="-1601681" y="-40871"/>
            <a:ext cx="11213576" cy="6167035"/>
          </a:xfrm>
        </p:spPr>
      </p:pic>
    </p:spTree>
    <p:extLst>
      <p:ext uri="{BB962C8B-B14F-4D97-AF65-F5344CB8AC3E}">
        <p14:creationId xmlns:p14="http://schemas.microsoft.com/office/powerpoint/2010/main" val="102965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45" r="-1145"/>
          <a:stretch>
            <a:fillRect/>
          </a:stretch>
        </p:blipFill>
        <p:spPr>
          <a:xfrm>
            <a:off x="-1334275" y="-707917"/>
            <a:ext cx="11721539" cy="6446395"/>
          </a:xfrm>
        </p:spPr>
      </p:pic>
    </p:spTree>
    <p:extLst>
      <p:ext uri="{BB962C8B-B14F-4D97-AF65-F5344CB8AC3E}">
        <p14:creationId xmlns:p14="http://schemas.microsoft.com/office/powerpoint/2010/main" val="47324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583" b="-5583"/>
          <a:stretch>
            <a:fillRect/>
          </a:stretch>
        </p:blipFill>
        <p:spPr>
          <a:xfrm>
            <a:off x="457200" y="117241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6123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166" r="-46166"/>
          <a:stretch>
            <a:fillRect/>
          </a:stretch>
        </p:blipFill>
        <p:spPr>
          <a:xfrm>
            <a:off x="457200" y="59756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351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298" b="-4298"/>
          <a:stretch>
            <a:fillRect/>
          </a:stretch>
        </p:blipFill>
        <p:spPr>
          <a:xfrm>
            <a:off x="457200" y="7446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4676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491" r="-6491"/>
          <a:stretch>
            <a:fillRect/>
          </a:stretch>
        </p:blipFill>
        <p:spPr>
          <a:xfrm>
            <a:off x="457200" y="65104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7007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531" r="-12531"/>
          <a:stretch>
            <a:fillRect/>
          </a:stretch>
        </p:blipFill>
        <p:spPr>
          <a:xfrm>
            <a:off x="-234515" y="274638"/>
            <a:ext cx="10639883" cy="5851526"/>
          </a:xfrm>
        </p:spPr>
      </p:pic>
    </p:spTree>
    <p:extLst>
      <p:ext uri="{BB962C8B-B14F-4D97-AF65-F5344CB8AC3E}">
        <p14:creationId xmlns:p14="http://schemas.microsoft.com/office/powerpoint/2010/main" val="84013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1966" b="-21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21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139" r="-65139"/>
          <a:stretch>
            <a:fillRect/>
          </a:stretch>
        </p:blipFill>
        <p:spPr>
          <a:xfrm>
            <a:off x="-990557" y="0"/>
            <a:ext cx="11244135" cy="6183841"/>
          </a:xfrm>
        </p:spPr>
      </p:pic>
    </p:spTree>
    <p:extLst>
      <p:ext uri="{BB962C8B-B14F-4D97-AF65-F5344CB8AC3E}">
        <p14:creationId xmlns:p14="http://schemas.microsoft.com/office/powerpoint/2010/main" val="35709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899" b="-9899"/>
          <a:stretch>
            <a:fillRect/>
          </a:stretch>
        </p:blipFill>
        <p:spPr>
          <a:xfrm>
            <a:off x="-191822" y="705089"/>
            <a:ext cx="9857190" cy="5421075"/>
          </a:xfrm>
        </p:spPr>
      </p:pic>
    </p:spTree>
    <p:extLst>
      <p:ext uri="{BB962C8B-B14F-4D97-AF65-F5344CB8AC3E}">
        <p14:creationId xmlns:p14="http://schemas.microsoft.com/office/powerpoint/2010/main" val="20938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81073" b="-181073"/>
          <a:stretch>
            <a:fillRect/>
          </a:stretch>
        </p:blipFill>
        <p:spPr>
          <a:xfrm>
            <a:off x="-167513" y="1005190"/>
            <a:ext cx="9311513" cy="5120973"/>
          </a:xfrm>
        </p:spPr>
      </p:pic>
    </p:spTree>
    <p:extLst>
      <p:ext uri="{BB962C8B-B14F-4D97-AF65-F5344CB8AC3E}">
        <p14:creationId xmlns:p14="http://schemas.microsoft.com/office/powerpoint/2010/main" val="149460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853" r="-19853"/>
          <a:stretch>
            <a:fillRect/>
          </a:stretch>
        </p:blipFill>
        <p:spPr>
          <a:xfrm>
            <a:off x="-1724527" y="274638"/>
            <a:ext cx="11470105" cy="6308116"/>
          </a:xfrm>
        </p:spPr>
      </p:pic>
    </p:spTree>
    <p:extLst>
      <p:ext uri="{BB962C8B-B14F-4D97-AF65-F5344CB8AC3E}">
        <p14:creationId xmlns:p14="http://schemas.microsoft.com/office/powerpoint/2010/main" val="368572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1632" b="-21632"/>
          <a:stretch>
            <a:fillRect/>
          </a:stretch>
        </p:blipFill>
        <p:spPr>
          <a:xfrm>
            <a:off x="-143206" y="952388"/>
            <a:ext cx="9407522" cy="5173775"/>
          </a:xfrm>
        </p:spPr>
      </p:pic>
    </p:spTree>
    <p:extLst>
      <p:ext uri="{BB962C8B-B14F-4D97-AF65-F5344CB8AC3E}">
        <p14:creationId xmlns:p14="http://schemas.microsoft.com/office/powerpoint/2010/main" val="178149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931" r="-24931"/>
          <a:stretch>
            <a:fillRect/>
          </a:stretch>
        </p:blipFill>
        <p:spPr>
          <a:xfrm>
            <a:off x="-1048718" y="0"/>
            <a:ext cx="11235455" cy="6179067"/>
          </a:xfrm>
        </p:spPr>
      </p:pic>
    </p:spTree>
    <p:extLst>
      <p:ext uri="{BB962C8B-B14F-4D97-AF65-F5344CB8AC3E}">
        <p14:creationId xmlns:p14="http://schemas.microsoft.com/office/powerpoint/2010/main" val="300864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928" r="-4928"/>
          <a:stretch>
            <a:fillRect/>
          </a:stretch>
        </p:blipFill>
        <p:spPr>
          <a:xfrm>
            <a:off x="-775212" y="274638"/>
            <a:ext cx="10639884" cy="5851526"/>
          </a:xfrm>
        </p:spPr>
      </p:pic>
    </p:spTree>
    <p:extLst>
      <p:ext uri="{BB962C8B-B14F-4D97-AF65-F5344CB8AC3E}">
        <p14:creationId xmlns:p14="http://schemas.microsoft.com/office/powerpoint/2010/main" val="84450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205" b="-17205"/>
          <a:stretch>
            <a:fillRect/>
          </a:stretch>
        </p:blipFill>
        <p:spPr>
          <a:xfrm>
            <a:off x="-507825" y="766568"/>
            <a:ext cx="9745403" cy="5359596"/>
          </a:xfrm>
        </p:spPr>
      </p:pic>
    </p:spTree>
    <p:extLst>
      <p:ext uri="{BB962C8B-B14F-4D97-AF65-F5344CB8AC3E}">
        <p14:creationId xmlns:p14="http://schemas.microsoft.com/office/powerpoint/2010/main" val="227024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27688" r="-27688"/>
          <a:stretch>
            <a:fillRect/>
          </a:stretch>
        </p:blipFill>
        <p:spPr>
          <a:xfrm>
            <a:off x="0" y="274638"/>
            <a:ext cx="82296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3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275" r="-65275"/>
          <a:stretch>
            <a:fillRect/>
          </a:stretch>
        </p:blipFill>
        <p:spPr>
          <a:xfrm>
            <a:off x="-184672" y="274638"/>
            <a:ext cx="10032185" cy="5517315"/>
          </a:xfrm>
        </p:spPr>
      </p:pic>
    </p:spTree>
    <p:extLst>
      <p:ext uri="{BB962C8B-B14F-4D97-AF65-F5344CB8AC3E}">
        <p14:creationId xmlns:p14="http://schemas.microsoft.com/office/powerpoint/2010/main" val="336174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977" r="-7977"/>
          <a:stretch>
            <a:fillRect/>
          </a:stretch>
        </p:blipFill>
        <p:spPr>
          <a:xfrm>
            <a:off x="-750905" y="534737"/>
            <a:ext cx="10166943" cy="5591427"/>
          </a:xfrm>
        </p:spPr>
      </p:pic>
    </p:spTree>
    <p:extLst>
      <p:ext uri="{BB962C8B-B14F-4D97-AF65-F5344CB8AC3E}">
        <p14:creationId xmlns:p14="http://schemas.microsoft.com/office/powerpoint/2010/main" val="29417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2809" b="-22809"/>
          <a:stretch>
            <a:fillRect/>
          </a:stretch>
        </p:blipFill>
        <p:spPr>
          <a:xfrm>
            <a:off x="-565150" y="524123"/>
            <a:ext cx="9856203" cy="5419477"/>
          </a:xfrm>
        </p:spPr>
      </p:pic>
    </p:spTree>
    <p:extLst>
      <p:ext uri="{BB962C8B-B14F-4D97-AF65-F5344CB8AC3E}">
        <p14:creationId xmlns:p14="http://schemas.microsoft.com/office/powerpoint/2010/main" val="8855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4344" b="-44344"/>
          <a:stretch>
            <a:fillRect/>
          </a:stretch>
        </p:blipFill>
        <p:spPr>
          <a:xfrm>
            <a:off x="-240438" y="775368"/>
            <a:ext cx="9729400" cy="5350795"/>
          </a:xfrm>
        </p:spPr>
      </p:pic>
    </p:spTree>
    <p:extLst>
      <p:ext uri="{BB962C8B-B14F-4D97-AF65-F5344CB8AC3E}">
        <p14:creationId xmlns:p14="http://schemas.microsoft.com/office/powerpoint/2010/main" val="196115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</Words>
  <Application>Microsoft Macintosh PowerPoint</Application>
  <PresentationFormat>On-screen Show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FLARE STARS: past present and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FLARE STARS: past present and future</dc:title>
  <dc:creator>Richard Davis</dc:creator>
  <cp:lastModifiedBy>Richard Davis</cp:lastModifiedBy>
  <cp:revision>31</cp:revision>
  <dcterms:created xsi:type="dcterms:W3CDTF">2014-06-02T12:44:35Z</dcterms:created>
  <dcterms:modified xsi:type="dcterms:W3CDTF">2014-06-08T11:11:59Z</dcterms:modified>
</cp:coreProperties>
</file>